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0" r:id="rId24"/>
    <p:sldId id="337" r:id="rId25"/>
    <p:sldId id="331" r:id="rId26"/>
    <p:sldId id="338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29" autoAdjust="0"/>
    <p:restoredTop sz="83416" autoAdjust="0"/>
  </p:normalViewPr>
  <p:slideViewPr>
    <p:cSldViewPr>
      <p:cViewPr>
        <p:scale>
          <a:sx n="100" d="100"/>
          <a:sy n="100" d="100"/>
        </p:scale>
        <p:origin x="-267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2429077042989828E-2"/>
          <c:y val="0.18134183822677391"/>
          <c:w val="0.52447871083915476"/>
          <c:h val="0.731191586335521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10%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3"/>
                  <c:y val="-3.864701565422759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0.22100000000000028</c:v>
                </c:pt>
                <c:pt idx="1">
                  <c:v>0.4380000000000005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2020 </a:t>
            </a:r>
            <a:r>
              <a:rPr lang="ru-RU" dirty="0"/>
              <a:t>г.</a:t>
            </a:r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0.33000000000000063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0946261729250142"/>
          <c:y val="2.8776992104391511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194362752"/>
        <c:axId val="194368640"/>
        <c:axId val="0"/>
      </c:bar3DChart>
      <c:catAx>
        <c:axId val="194362752"/>
        <c:scaling>
          <c:orientation val="minMax"/>
        </c:scaling>
        <c:delete val="1"/>
        <c:axPos val="b"/>
        <c:numFmt formatCode="General" sourceLinked="1"/>
        <c:tickLblPos val="none"/>
        <c:crossAx val="194368640"/>
        <c:crosses val="autoZero"/>
        <c:auto val="1"/>
        <c:lblAlgn val="ctr"/>
        <c:lblOffset val="100"/>
        <c:tickLblSkip val="1"/>
        <c:tickMarkSkip val="1"/>
      </c:catAx>
      <c:valAx>
        <c:axId val="194368640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94362752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0.30000000000000027</c:v>
                </c:pt>
                <c:pt idx="5" formatCode="0.00%">
                  <c:v>2.0000000000000022E-3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0.36000000000000026</c:v>
                </c:pt>
                <c:pt idx="5" formatCode="0%">
                  <c:v>2.0000000000000022E-3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0.36000000000000026</c:v>
                </c:pt>
                <c:pt idx="5" formatCode="0.00%">
                  <c:v>2.0000000000000022E-3</c:v>
                </c:pt>
              </c:numCache>
            </c:numRef>
          </c:val>
        </c:ser>
        <c:shape val="cone"/>
        <c:axId val="193231104"/>
        <c:axId val="193484672"/>
        <c:axId val="0"/>
      </c:bar3DChart>
      <c:catAx>
        <c:axId val="193231104"/>
        <c:scaling>
          <c:orientation val="minMax"/>
        </c:scaling>
        <c:axPos val="b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93484672"/>
        <c:crosses val="autoZero"/>
        <c:auto val="1"/>
        <c:lblAlgn val="ctr"/>
        <c:lblOffset val="100"/>
      </c:catAx>
      <c:valAx>
        <c:axId val="193484672"/>
        <c:scaling>
          <c:orientation val="minMax"/>
        </c:scaling>
        <c:axPos val="l"/>
        <c:majorGridlines/>
        <c:numFmt formatCode="0.00%" sourceLinked="1"/>
        <c:tickLblPos val="nextTo"/>
        <c:crossAx val="1932311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smtClean="0">
              <a:latin typeface="Times New Roman" pitchFamily="18" charset="0"/>
              <a:cs typeface="Times New Roman" pitchFamily="18" charset="0"/>
            </a:rPr>
            <a:t>Рассмотрение пбюджета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Рассмотрение пбюджета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3/2/2022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3/2/2022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6EF3AE28B6C46D1117CBBA251A07B11C6C7C5768D67618A03322DA1BBA42282C9440EEF08E6CC43400635U6VAM" TargetMode="External"/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2020 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31325"/>
            <a:chOff x="717604" y="2961053"/>
            <a:chExt cx="2592288" cy="2030649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306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2020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 smtClean="0"/>
                <a:t>Доходы         Расходы</a:t>
              </a:r>
            </a:p>
            <a:p>
              <a:r>
                <a:rPr lang="ru-RU" dirty="0" smtClean="0"/>
                <a:t>6462,9              3781,0</a:t>
              </a:r>
            </a:p>
            <a:p>
              <a:pPr algn="ctr"/>
              <a:endParaRPr lang="ru-RU" dirty="0" smtClean="0"/>
            </a:p>
            <a:p>
              <a:pPr algn="ctr"/>
              <a:r>
                <a:rPr lang="ru-RU" b="1" dirty="0" smtClean="0"/>
                <a:t>Дефицит/профицит=2681,9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1339797"/>
            <a:chOff x="717604" y="2961053"/>
            <a:chExt cx="2592288" cy="1360036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374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360488"/>
            <a:chOff x="717604" y="2961053"/>
            <a:chExt cx="2592288" cy="1360143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3692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2020 - 2022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2020год</a:t>
            </a:r>
            <a:endParaRPr lang="ru-RU" sz="1600" dirty="0" smtClean="0">
              <a:latin typeface="Arial" charset="0"/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02114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5305,8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171,5(4%)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2020год – 480,4(9%)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1790(34%)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  – 45,2(1%)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Единый сельхоз налог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2755,7 (52%)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71472" y="1571612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</a:t>
            </a:r>
            <a:r>
              <a:rPr lang="ru-RU" altLang="ru-RU" sz="2400" b="1" dirty="0" smtClean="0">
                <a:latin typeface="Arial" charset="0"/>
              </a:rPr>
              <a:t>2020 году</a:t>
            </a:r>
            <a:endParaRPr lang="ru-RU" altLang="ru-RU" sz="2400" b="1" dirty="0" smtClean="0">
              <a:latin typeface="Arial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на 2020 </a:t>
            </a:r>
            <a:r>
              <a:rPr lang="ru-RU" sz="2400" dirty="0" smtClean="0">
                <a:latin typeface="Arial" charset="0"/>
              </a:rPr>
              <a:t>год</a:t>
            </a:r>
            <a:r>
              <a:rPr lang="ru-RU" sz="2400" dirty="0" smtClean="0">
                <a:latin typeface="Arial" charset="0"/>
              </a:rPr>
              <a:t/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в 2020году 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на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2020 год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на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2020год»</a:t>
            </a:r>
            <a:endParaRPr lang="ru-RU" alt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6858048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727914"/>
                <a:gridCol w="571505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778,1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Уланковского сельсовета  Суджанского района Курской области в 2020году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778,1 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10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72225" y="242886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,,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57224" y="1450603"/>
            <a:ext cx="7500990" cy="380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000" dirty="0" smtClean="0"/>
              <a:t> 1. Установить предельный объем муниципального долга Уланковского сельсовета  на 2020 год  в сумме  2652,8,тыс руб.,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на 2020 год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2020-2022 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2020-2022годы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143512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3524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 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75656" y="1268760"/>
          <a:ext cx="6527648" cy="3528393"/>
        </p:xfrm>
        <a:graphic>
          <a:graphicData uri="http://schemas.openxmlformats.org/drawingml/2006/table">
            <a:tbl>
              <a:tblPr/>
              <a:tblGrid>
                <a:gridCol w="4377007"/>
                <a:gridCol w="2150641"/>
              </a:tblGrid>
              <a:tr h="4159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8997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«</a:t>
                      </a:r>
                      <a:r>
                        <a:rPr lang="ru-RU" sz="1200" u="sng" strike="noStrike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Уланковский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778,1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8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» Суджанского района Курской области»</a:t>
                      </a: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1616,6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8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сельсовет» Суджанского района Курской области»</a:t>
                      </a: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109,2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9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200" u="sng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  <a:hlinkClick r:id="rId3"/>
                        </a:rPr>
                        <a:t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6,8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</a:t>
            </a:r>
            <a:r>
              <a:rPr lang="ru-RU" dirty="0" smtClean="0"/>
              <a:t>2020 ГОД.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2020 год и плановый период 2021 и 2022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 бюджета Уланковского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С.Уланок-593 человека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593чел.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337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152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41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–37человек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5 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–9 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3124</TotalTime>
  <Words>1937</Words>
  <Application>Microsoft Office PowerPoint</Application>
  <PresentationFormat>Экран (4:3)</PresentationFormat>
  <Paragraphs>417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2020 ГОД.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2020 - 2022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2020год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2020 году</vt:lpstr>
      <vt:lpstr>Безвозмездные поступления в бюджет УЛАНКОВСКОГО сельсовета Суджанского района Курской области на 2020 год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 2020году  </vt:lpstr>
      <vt:lpstr>Основные мероприятия развития жилищно-коммунального хозяйства УЛАНКОВСКОГО сельсовета Суджанского района Курской области  на 2020год»</vt:lpstr>
      <vt:lpstr>Ожидаемые результаты использования  направленных средств на благоустройство Уланковского сельсовета  Суджанского района Курской области в 2020году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Технолайк</cp:lastModifiedBy>
  <cp:revision>228</cp:revision>
  <cp:lastPrinted>2013-10-03T09:30:52Z</cp:lastPrinted>
  <dcterms:created xsi:type="dcterms:W3CDTF">2011-01-26T13:13:38Z</dcterms:created>
  <dcterms:modified xsi:type="dcterms:W3CDTF">2022-03-02T13:17:36Z</dcterms:modified>
</cp:coreProperties>
</file>