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26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727613404305996E-2"/>
          <c:y val="0.17293258805158115"/>
          <c:w val="0.52447871083915476"/>
          <c:h val="0.731191586335520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7"/>
          <c:dPt>
            <c:idx val="0"/>
            <c:spPr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67,4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97"/>
                  <c:y val="-3.86470156542275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0.22100000000000025</c:v>
                </c:pt>
                <c:pt idx="1">
                  <c:v>0.43800000000000044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0.33000000000000057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90011264"/>
        <c:axId val="190012800"/>
        <c:axId val="0"/>
      </c:bar3DChart>
      <c:catAx>
        <c:axId val="190011264"/>
        <c:scaling>
          <c:orientation val="minMax"/>
        </c:scaling>
        <c:delete val="1"/>
        <c:axPos val="b"/>
        <c:numFmt formatCode="General" sourceLinked="1"/>
        <c:tickLblPos val="none"/>
        <c:crossAx val="190012800"/>
        <c:crosses val="autoZero"/>
        <c:auto val="1"/>
        <c:lblAlgn val="ctr"/>
        <c:lblOffset val="100"/>
        <c:tickLblSkip val="1"/>
        <c:tickMarkSkip val="1"/>
      </c:catAx>
      <c:valAx>
        <c:axId val="19001280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90011264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0.30000000000000021</c:v>
                </c:pt>
                <c:pt idx="5" formatCode="0.00%">
                  <c:v>2.0000000000000018E-3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0.36000000000000021</c:v>
                </c:pt>
                <c:pt idx="5" formatCode="0%">
                  <c:v>2.0000000000000018E-3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0.36000000000000021</c:v>
                </c:pt>
                <c:pt idx="5" formatCode="0.00%">
                  <c:v>2.0000000000000018E-3</c:v>
                </c:pt>
              </c:numCache>
            </c:numRef>
          </c:val>
        </c:ser>
        <c:shape val="cone"/>
        <c:axId val="189132800"/>
        <c:axId val="189200256"/>
        <c:axId val="0"/>
      </c:bar3DChart>
      <c:catAx>
        <c:axId val="189132800"/>
        <c:scaling>
          <c:orientation val="minMax"/>
        </c:scaling>
        <c:axPos val="b"/>
        <c:tickLblPos val="nextTo"/>
        <c:crossAx val="189200256"/>
        <c:crosses val="autoZero"/>
        <c:auto val="1"/>
        <c:lblAlgn val="ctr"/>
        <c:lblOffset val="100"/>
      </c:catAx>
      <c:valAx>
        <c:axId val="189200256"/>
        <c:scaling>
          <c:orientation val="minMax"/>
        </c:scaling>
        <c:axPos val="l"/>
        <c:majorGridlines/>
        <c:numFmt formatCode="0.00%" sourceLinked="1"/>
        <c:tickLblPos val="nextTo"/>
        <c:crossAx val="1891328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12/25/2020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12/25/2020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2021– 2023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44646,6            4646,6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4495,2             4495,2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3961,1            3961,1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2021 - 2023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2021-2023годы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78632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3999,9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4108,2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3597,6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108,1(2,7%)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111,9 (2,7%)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116,9(3,2%)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2021год – 502,1(12,5%)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–502,1(12,5%)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–502,1(13,5%)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641,8(16,1%)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–641,8(15,6%)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17,0(0,5%)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  – 51,3(1,3%)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2021год – 51,3 (1,2 %)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–51,3(1,4%)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Единый сельхоз.налог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2695,8(67,4%)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–2800,9(68,2%)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2910,2(80,9%)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2020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2021-2023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2021 – 2023 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2021году И НА ПЛАНОВЫЙ ПЕРИОД 2021-2023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556792"/>
          <a:ext cx="6096000" cy="390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2021– 2023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2021-2023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7031133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7445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723,6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2021году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723,6 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2021 год  в сумме  3999237,00 руб., 2022 года в сумме 4108230,00 руб. , на 2023 в сумме 3597588,00 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2022 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2023 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2021 год и на плановый период 2022-2023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2021-2023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2021-2023годы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99102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723613,00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2071429,00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173376,00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12500,00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2021-2023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2021 год и плановый период 2022 и 2023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С.Уланок-560человек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560чел.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134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52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–37человек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4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–11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3124</TotalTime>
  <Words>2118</Words>
  <Application>Microsoft Office PowerPoint</Application>
  <PresentationFormat>Экран (4:3)</PresentationFormat>
  <Paragraphs>448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2021-2023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2021 - 2023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2021-2023годы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2020 году и на плановый период  2021-2023  годы</vt:lpstr>
      <vt:lpstr>Безвозмездные поступления в бюджет УЛАНКОВСКОГО сельсовета Суджанского района Курской области на 2021 – 2023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2021году И НА ПЛАНОВЫЙ ПЕРИОД 2021-2023 ГОДЫ </vt:lpstr>
      <vt:lpstr>Основные мероприятия развития жилищно-коммунального хозяйства УЛАНКОВСКОГО сельсовета Суджанского района Курской области  на 2021-2023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2021году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Технолайк</cp:lastModifiedBy>
  <cp:revision>227</cp:revision>
  <cp:lastPrinted>2013-10-03T09:30:52Z</cp:lastPrinted>
  <dcterms:created xsi:type="dcterms:W3CDTF">2011-01-26T13:13:38Z</dcterms:created>
  <dcterms:modified xsi:type="dcterms:W3CDTF">2020-12-25T13:30:07Z</dcterms:modified>
</cp:coreProperties>
</file>