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7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7" r:id="rId24"/>
    <p:sldId id="331" r:id="rId25"/>
    <p:sldId id="338" r:id="rId26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83416" autoAdjust="0"/>
  </p:normalViewPr>
  <p:slideViewPr>
    <p:cSldViewPr>
      <p:cViewPr>
        <p:scale>
          <a:sx n="99" d="100"/>
          <a:sy n="99" d="100"/>
        </p:scale>
        <p:origin x="-2706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2019год</a:t>
            </a:r>
            <a:endParaRPr lang="ru-RU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2429077042989856E-2"/>
          <c:y val="0.18134183822677391"/>
          <c:w val="0.52447871083915476"/>
          <c:h val="0.73119158633552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304"/>
                  <c:y val="-3.864701565422761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0.22100000000000034</c:v>
                </c:pt>
                <c:pt idx="1">
                  <c:v>0.43800000000000061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2019 </a:t>
            </a:r>
            <a:r>
              <a:rPr lang="ru-RU" dirty="0"/>
              <a:t>г.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0.33000000000000085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111111111111111"/>
          <c:y val="2.8776978417266317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143599872"/>
        <c:axId val="143601664"/>
        <c:axId val="0"/>
      </c:bar3DChart>
      <c:catAx>
        <c:axId val="143599872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43601664"/>
        <c:crosses val="autoZero"/>
        <c:auto val="1"/>
        <c:lblAlgn val="ctr"/>
        <c:lblOffset val="100"/>
        <c:tickLblSkip val="1"/>
        <c:tickMarkSkip val="1"/>
      </c:catAx>
      <c:valAx>
        <c:axId val="143601664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43599872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0.30000000000000032</c:v>
                </c:pt>
                <c:pt idx="5" formatCode="0.00%">
                  <c:v>2.0000000000000031E-3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0.36000000000000032</c:v>
                </c:pt>
                <c:pt idx="5" formatCode="0%">
                  <c:v>2.0000000000000031E-3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0.36000000000000032</c:v>
                </c:pt>
                <c:pt idx="5" formatCode="0.00%">
                  <c:v>2.0000000000000031E-3</c:v>
                </c:pt>
              </c:numCache>
            </c:numRef>
          </c:val>
        </c:ser>
        <c:shape val="cone"/>
        <c:axId val="143428608"/>
        <c:axId val="143438592"/>
        <c:axId val="0"/>
      </c:bar3DChart>
      <c:catAx>
        <c:axId val="143428608"/>
        <c:scaling>
          <c:orientation val="minMax"/>
        </c:scaling>
        <c:axPos val="b"/>
        <c:tickLblPos val="nextTo"/>
        <c:crossAx val="143438592"/>
        <c:crosses val="autoZero"/>
        <c:auto val="1"/>
        <c:lblAlgn val="ctr"/>
        <c:lblOffset val="100"/>
      </c:catAx>
      <c:valAx>
        <c:axId val="143438592"/>
        <c:scaling>
          <c:orientation val="minMax"/>
        </c:scaling>
        <c:axPos val="l"/>
        <c:majorGridlines/>
        <c:numFmt formatCode="0.00%" sourceLinked="1"/>
        <c:tickLblPos val="nextTo"/>
        <c:crossAx val="14342860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4/13/2020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за 2019 ГОД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642910" y="4214818"/>
            <a:ext cx="2592388" cy="2286017"/>
            <a:chOff x="717604" y="3339025"/>
            <a:chExt cx="2592288" cy="982064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3339025"/>
              <a:ext cx="2592288" cy="6346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2019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dirty="0" smtClean="0"/>
                <a:t>3974,5              2809,6</a:t>
              </a:r>
              <a:endParaRPr lang="ru-RU" dirty="0"/>
            </a:p>
            <a:p>
              <a:pPr algn="ctr"/>
              <a:endParaRPr lang="ru-RU" b="1" dirty="0"/>
            </a:p>
            <a:p>
              <a:pPr algn="ctr"/>
              <a:r>
                <a:rPr lang="ru-RU" b="1" dirty="0" smtClean="0"/>
                <a:t>профицит=1164,9</a:t>
              </a:r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162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2019 - 2021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2019 годы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(всего), в том числе: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2495,5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148,9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531,1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1684,2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51,3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00034" y="1600200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2018 году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За 2019годы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в2018 году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за 2019год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за 2019 год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5558629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2019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284,9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Уланковского сельсовета  Суджанского района Курской области в 2019году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284,9 тыс. рублей</a:t>
              </a:r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.  </a:t>
              </a:r>
              <a:endParaRPr lang="ru-RU" altLang="ru-RU" sz="1500" b="1" dirty="0">
                <a:solidFill>
                  <a:srgbClr val="190019"/>
                </a:solidFill>
                <a:latin typeface="Comic Sans MS" pitchFamily="66" charset="0"/>
              </a:endParaRP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1357290" y="2357430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33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5143504" y="2500306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за 2019 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072074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91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оценка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прогноз 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31640" y="1262320"/>
          <a:ext cx="6669384" cy="2454713"/>
        </p:xfrm>
        <a:graphic>
          <a:graphicData uri="http://schemas.openxmlformats.org/drawingml/2006/table">
            <a:tbl>
              <a:tblPr/>
              <a:tblGrid>
                <a:gridCol w="4472046"/>
                <a:gridCol w="2197338"/>
              </a:tblGrid>
              <a:tr h="383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8286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u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10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«</a:t>
                      </a:r>
                      <a:r>
                        <a:rPr lang="ru-RU" sz="1100" u="none" strike="noStrike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Уланковский</a:t>
                      </a:r>
                      <a:r>
                        <a:rPr lang="ru-RU" sz="110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284,9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4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1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сельсовет</a:t>
                      </a: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1296,6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4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1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64,1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за 2019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2019-2021 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2019 год и плановый период 2010 и 2021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С.Уланок-595 человек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595чел.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330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141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42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–45человек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9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–11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3061</TotalTime>
  <Words>1867</Words>
  <Application>Microsoft Office PowerPoint</Application>
  <PresentationFormat>Экран (4:3)</PresentationFormat>
  <Paragraphs>395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2019-2021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2019 - 2021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2019 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2018 году</vt:lpstr>
      <vt:lpstr>Безвозмездные поступления в бюджет УЛАНКОВСКОГО сельсовета Суджанского района Курской области За 2019годы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в2018 году</vt:lpstr>
      <vt:lpstr>Основные мероприятия развития жилищно-коммунального хозяйства УЛАНКОВСКОГО сельсовета Суджанского района Курской области  за 2019 год</vt:lpstr>
      <vt:lpstr>результаты использования  направленных средств на благоустройство Уланковского сельсовета  Суджанского района Курской области в 2019году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Пользователь Windows</cp:lastModifiedBy>
  <cp:revision>223</cp:revision>
  <cp:lastPrinted>2013-10-03T09:30:52Z</cp:lastPrinted>
  <dcterms:created xsi:type="dcterms:W3CDTF">2011-01-26T13:13:38Z</dcterms:created>
  <dcterms:modified xsi:type="dcterms:W3CDTF">2020-04-13T08:51:46Z</dcterms:modified>
</cp:coreProperties>
</file>